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0"/>
  </p:notesMasterIdLst>
  <p:sldIdLst>
    <p:sldId id="256" r:id="rId2"/>
    <p:sldId id="258" r:id="rId3"/>
    <p:sldId id="302" r:id="rId4"/>
    <p:sldId id="303" r:id="rId5"/>
    <p:sldId id="328" r:id="rId6"/>
    <p:sldId id="330" r:id="rId7"/>
    <p:sldId id="324" r:id="rId8"/>
    <p:sldId id="329" r:id="rId9"/>
    <p:sldId id="305" r:id="rId10"/>
    <p:sldId id="307" r:id="rId11"/>
    <p:sldId id="319" r:id="rId12"/>
    <p:sldId id="331" r:id="rId13"/>
    <p:sldId id="315" r:id="rId14"/>
    <p:sldId id="274" r:id="rId15"/>
    <p:sldId id="326" r:id="rId16"/>
    <p:sldId id="320" r:id="rId17"/>
    <p:sldId id="321" r:id="rId18"/>
    <p:sldId id="327" r:id="rId19"/>
  </p:sldIdLst>
  <p:sldSz cx="9144000" cy="5143500" type="screen16x9"/>
  <p:notesSz cx="6858000" cy="9144000"/>
  <p:embeddedFontLst>
    <p:embeddedFont>
      <p:font typeface="Work Sans Light" panose="020B0604020202020204" charset="0"/>
      <p:regular r:id="rId21"/>
      <p:bold r:id="rId22"/>
    </p:embeddedFont>
    <p:embeddedFont>
      <p:font typeface="Work Sans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E385CA-603C-49F9-9756-9AC044891DA0}">
  <a:tblStyle styleId="{8EE385CA-603C-49F9-9756-9AC044891D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FE7BD76-EEC4-4266-A776-67F1C0BA9BB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7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300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1791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1467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80499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3fee1dfe9_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3fee1dfe9_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4079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48725" y="3058625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495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12800" y="3678252"/>
            <a:ext cx="4950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3594600" cy="21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680228" y="2312925"/>
            <a:ext cx="3594600" cy="21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83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▪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●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6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1048725" y="3048114"/>
            <a:ext cx="7218975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Pakalo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Artificially Intelligent </a:t>
            </a:r>
            <a:r>
              <a:rPr lang="en" sz="2400" dirty="0" smtClean="0"/>
              <a:t>Cooking </a:t>
            </a:r>
            <a:r>
              <a:rPr lang="en" sz="2400" dirty="0"/>
              <a:t>Assistant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/>
              <a:t>FYP-II Pre-Job Fair Evaluation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 smtClean="0"/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" sz="1800" dirty="0" smtClean="0"/>
              <a:t>Abid </a:t>
            </a:r>
            <a:r>
              <a:rPr lang="en" sz="1800" dirty="0"/>
              <a:t>Waqar		</a:t>
            </a:r>
            <a:r>
              <a:rPr lang="en" sz="1800" dirty="0" smtClean="0"/>
              <a:t>i16-0229</a:t>
            </a:r>
            <a:endParaRPr sz="1800" dirty="0"/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" sz="1800" dirty="0"/>
              <a:t>Mashood Ur </a:t>
            </a:r>
            <a:r>
              <a:rPr lang="en" sz="1800" dirty="0" smtClean="0"/>
              <a:t>Rehman</a:t>
            </a:r>
            <a:r>
              <a:rPr lang="en" sz="1800" dirty="0"/>
              <a:t>	</a:t>
            </a:r>
            <a:r>
              <a:rPr lang="en" sz="1800" dirty="0" smtClean="0"/>
              <a:t>i16-0063		Supervisor</a:t>
            </a:r>
            <a:endParaRPr sz="1800" dirty="0"/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" sz="1800" dirty="0"/>
              <a:t>Nauraiz </a:t>
            </a:r>
            <a:r>
              <a:rPr lang="en" sz="1800" dirty="0" smtClean="0"/>
              <a:t>Mushtaq</a:t>
            </a:r>
            <a:r>
              <a:rPr lang="en" sz="1800" dirty="0"/>
              <a:t>	</a:t>
            </a:r>
            <a:r>
              <a:rPr lang="en" sz="1800" dirty="0" smtClean="0"/>
              <a:t>i16-0106		Dr. Omer Beg</a:t>
            </a:r>
            <a:endParaRPr sz="1800" dirty="0"/>
          </a:p>
        </p:txBody>
      </p:sp>
      <p:pic>
        <p:nvPicPr>
          <p:cNvPr id="59" name="Google Shape;59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0866" y="770000"/>
            <a:ext cx="1036709" cy="115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>
            <a:off x="826764" y="1083164"/>
            <a:ext cx="611346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Work Sans" panose="020B0604020202020204" charset="0"/>
              </a:rPr>
              <a:t>Use Cases:</a:t>
            </a:r>
            <a:endParaRPr lang="en-US" sz="2800" b="1" dirty="0" smtClean="0">
              <a:latin typeface="Work Sans" panose="020B0604020202020204" charset="0"/>
            </a:endParaRPr>
          </a:p>
          <a:p>
            <a:pPr marL="514350" indent="-514350">
              <a:buAutoNum type="arabicPeriod"/>
            </a:pPr>
            <a:endParaRPr lang="en-US" sz="2400" b="1" dirty="0">
              <a:latin typeface="Work Sans" panose="020B0604020202020204" charset="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400" dirty="0" smtClean="0">
                <a:latin typeface="Work Sans" panose="020B0604020202020204" charset="0"/>
              </a:rPr>
              <a:t>Login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400" dirty="0" smtClean="0">
                <a:latin typeface="Work Sans" panose="020B0604020202020204" charset="0"/>
              </a:rPr>
              <a:t>Signup</a:t>
            </a:r>
            <a:endParaRPr lang="en-US" sz="2400" dirty="0" smtClean="0">
              <a:latin typeface="Work Sans" panose="020B0604020202020204" charset="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400" dirty="0" smtClean="0">
                <a:latin typeface="Work Sans" panose="020B0604020202020204" charset="0"/>
              </a:rPr>
              <a:t>Recommend Recipes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400" dirty="0" smtClean="0">
                <a:latin typeface="Work Sans" panose="020B0604020202020204" charset="0"/>
              </a:rPr>
              <a:t>Assistant Guide </a:t>
            </a:r>
            <a:endParaRPr lang="en-US" sz="2400" dirty="0">
              <a:latin typeface="Work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797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495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Next Steps</a:t>
            </a:r>
            <a:endParaRPr dirty="0"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1012800" y="3678252"/>
            <a:ext cx="639765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Work we have ahead</a:t>
            </a:r>
            <a:endParaRPr sz="3000" dirty="0"/>
          </a:p>
        </p:txBody>
      </p:sp>
      <p:sp>
        <p:nvSpPr>
          <p:cNvPr id="72" name="Google Shape;72;p14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6</a:t>
            </a:r>
            <a:r>
              <a:rPr lang="en" sz="9600" b="1" dirty="0" smtClean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44898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2800" y="1437300"/>
            <a:ext cx="6238900" cy="1159800"/>
          </a:xfrm>
        </p:spPr>
        <p:txBody>
          <a:bodyPr/>
          <a:lstStyle/>
          <a:p>
            <a:r>
              <a:rPr lang="en-US" dirty="0" smtClean="0"/>
              <a:t>Tasks &amp; </a:t>
            </a:r>
            <a:r>
              <a:rPr lang="en-US" dirty="0" err="1" smtClean="0"/>
              <a:t>Challanges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2800" y="2490802"/>
            <a:ext cx="5527700" cy="202404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Configuring seamless chat in android.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Recommendation </a:t>
            </a:r>
            <a:r>
              <a:rPr lang="en-US" dirty="0"/>
              <a:t>through Knowledge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942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ctrTitle"/>
          </p:nvPr>
        </p:nvSpPr>
        <p:spPr>
          <a:xfrm>
            <a:off x="1012799" y="2497750"/>
            <a:ext cx="7670711" cy="1998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aseline="30000" dirty="0" smtClean="0"/>
              <a:t>Demo &amp;</a:t>
            </a:r>
            <a:br>
              <a:rPr lang="en" sz="6000" baseline="30000" dirty="0" smtClean="0"/>
            </a:br>
            <a:r>
              <a:rPr lang="en" sz="6000" baseline="30000" dirty="0" smtClean="0"/>
              <a:t>Implementation Details</a:t>
            </a:r>
            <a:endParaRPr sz="6000" baseline="30000" dirty="0"/>
          </a:p>
        </p:txBody>
      </p:sp>
      <p:sp>
        <p:nvSpPr>
          <p:cNvPr id="72" name="Google Shape;72;p14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7</a:t>
            </a:r>
            <a:r>
              <a:rPr lang="en" sz="9600" b="1" dirty="0" smtClean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3896057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>
            <a:spLocks noGrp="1"/>
          </p:cNvSpPr>
          <p:nvPr>
            <p:ph type="ctrTitle" idx="4294967295"/>
          </p:nvPr>
        </p:nvSpPr>
        <p:spPr>
          <a:xfrm>
            <a:off x="685800" y="1926300"/>
            <a:ext cx="3470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Thank you!</a:t>
            </a:r>
            <a:endParaRPr sz="6000" dirty="0"/>
          </a:p>
        </p:txBody>
      </p:sp>
      <p:sp>
        <p:nvSpPr>
          <p:cNvPr id="217" name="Google Shape;217;p30"/>
          <p:cNvSpPr txBox="1">
            <a:spLocks noGrp="1"/>
          </p:cNvSpPr>
          <p:nvPr>
            <p:ph type="subTitle" idx="4294967295"/>
          </p:nvPr>
        </p:nvSpPr>
        <p:spPr>
          <a:xfrm>
            <a:off x="685800" y="3086100"/>
            <a:ext cx="3470400" cy="13449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smtClean="0"/>
              <a:t>We would love to take any questions now.</a:t>
            </a:r>
            <a:endParaRPr b="1" dirty="0"/>
          </a:p>
        </p:txBody>
      </p:sp>
      <p:sp>
        <p:nvSpPr>
          <p:cNvPr id="219" name="Google Shape;219;p30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835" y="392430"/>
            <a:ext cx="3269686" cy="43868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60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Timeline</a:t>
            </a:r>
            <a:endParaRPr sz="3000"/>
          </a:p>
        </p:txBody>
      </p:sp>
      <p:sp>
        <p:nvSpPr>
          <p:cNvPr id="137" name="Google Shape;137;p23"/>
          <p:cNvSpPr/>
          <p:nvPr/>
        </p:nvSpPr>
        <p:spPr>
          <a:xfrm>
            <a:off x="1029071" y="1539725"/>
            <a:ext cx="1836300" cy="1325100"/>
          </a:xfrm>
          <a:prstGeom prst="homePlate">
            <a:avLst>
              <a:gd name="adj" fmla="val 30129"/>
            </a:avLst>
          </a:prstGeom>
          <a:solidFill>
            <a:srgbClr val="000000"/>
          </a:solidFill>
          <a:ln w="762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Iteration</a:t>
            </a:r>
            <a:endParaRPr sz="1600" b="1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One</a:t>
            </a:r>
            <a:endParaRPr sz="1800" b="1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8" name="Google Shape;138;p23"/>
          <p:cNvSpPr/>
          <p:nvPr/>
        </p:nvSpPr>
        <p:spPr>
          <a:xfrm>
            <a:off x="2537651" y="1539725"/>
            <a:ext cx="2039570" cy="1325100"/>
          </a:xfrm>
          <a:prstGeom prst="chevron">
            <a:avLst>
              <a:gd name="adj" fmla="val 29853"/>
            </a:avLst>
          </a:prstGeom>
          <a:solidFill>
            <a:srgbClr val="000000"/>
          </a:solidFill>
          <a:ln w="762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Iteration</a:t>
            </a:r>
            <a:r>
              <a:rPr lang="en" sz="1800" b="1" dirty="0" smtClean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lang="en" sz="18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Two</a:t>
            </a:r>
            <a:endParaRPr sz="1800" b="1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9" name="Google Shape;139;p23"/>
          <p:cNvSpPr/>
          <p:nvPr/>
        </p:nvSpPr>
        <p:spPr>
          <a:xfrm>
            <a:off x="4249500" y="1539725"/>
            <a:ext cx="2043983" cy="1325100"/>
          </a:xfrm>
          <a:prstGeom prst="chevron">
            <a:avLst>
              <a:gd name="adj" fmla="val 29853"/>
            </a:avLst>
          </a:prstGeom>
          <a:solidFill>
            <a:srgbClr val="000000"/>
          </a:solidFill>
          <a:ln w="762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Iteration</a:t>
            </a:r>
            <a:r>
              <a:rPr lang="en" sz="1800" b="1" dirty="0" smtClean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lang="en" sz="18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Three</a:t>
            </a:r>
            <a:endParaRPr sz="1800" b="1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40" name="Google Shape;140;p23"/>
          <p:cNvGrpSpPr/>
          <p:nvPr/>
        </p:nvGrpSpPr>
        <p:grpSpPr>
          <a:xfrm>
            <a:off x="7232180" y="711728"/>
            <a:ext cx="1187144" cy="878332"/>
            <a:chOff x="5255200" y="3006475"/>
            <a:chExt cx="511700" cy="378575"/>
          </a:xfrm>
        </p:grpSpPr>
        <p:sp>
          <p:nvSpPr>
            <p:cNvPr id="141" name="Google Shape;141;p23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23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44" name="Google Shape;144;p23"/>
          <p:cNvSpPr/>
          <p:nvPr/>
        </p:nvSpPr>
        <p:spPr>
          <a:xfrm>
            <a:off x="5961351" y="1539725"/>
            <a:ext cx="1871700" cy="1325100"/>
          </a:xfrm>
          <a:prstGeom prst="chevron">
            <a:avLst>
              <a:gd name="adj" fmla="val 29853"/>
            </a:avLst>
          </a:prstGeom>
          <a:solidFill>
            <a:srgbClr val="000000"/>
          </a:solidFill>
          <a:ln w="762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Iteration</a:t>
            </a:r>
            <a:r>
              <a:rPr lang="en" sz="1800" b="1" dirty="0" smtClean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lang="en" sz="1800" b="1" dirty="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Four</a:t>
            </a:r>
            <a:endParaRPr sz="1800" b="1" dirty="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995755" y="2954550"/>
            <a:ext cx="1475938" cy="16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Data Scraping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Preprocessing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Categorization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September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2597416" y="2954550"/>
            <a:ext cx="1920125" cy="16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Model Formation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Model Training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Result Ranking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October, November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4457184" y="2954550"/>
            <a:ext cx="1836300" cy="16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Dynamic Learning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Building Mobile Application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December, January, February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48" name="Google Shape;148;p23"/>
          <p:cNvSpPr txBox="1"/>
          <p:nvPr/>
        </p:nvSpPr>
        <p:spPr>
          <a:xfrm>
            <a:off x="6233127" y="2954550"/>
            <a:ext cx="1751199" cy="16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Efficient Responsiveness, Feedback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February, March, April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351758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538" y="423492"/>
            <a:ext cx="4698123" cy="416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768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99" y="594974"/>
            <a:ext cx="7399283" cy="390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93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684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495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Overview</a:t>
            </a:r>
            <a:endParaRPr dirty="0"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1012800" y="3678252"/>
            <a:ext cx="4950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At a Glance</a:t>
            </a:r>
            <a:endParaRPr sz="3000" dirty="0"/>
          </a:p>
        </p:txBody>
      </p:sp>
      <p:sp>
        <p:nvSpPr>
          <p:cNvPr id="72" name="Google Shape;72;p14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1</a:t>
            </a:r>
            <a:r>
              <a:rPr lang="en" sz="96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149" y="1650124"/>
            <a:ext cx="4217857" cy="2939954"/>
          </a:xfrm>
        </p:spPr>
        <p:txBody>
          <a:bodyPr/>
          <a:lstStyle/>
          <a:p>
            <a:r>
              <a:rPr lang="en-US" sz="3200" b="1" dirty="0" smtClean="0"/>
              <a:t>A </a:t>
            </a:r>
            <a:r>
              <a:rPr lang="en-US" sz="3200" b="1" dirty="0" err="1" smtClean="0"/>
              <a:t>Chatbot</a:t>
            </a:r>
            <a:endParaRPr lang="en-US" sz="3200" b="1" dirty="0" smtClean="0"/>
          </a:p>
          <a:p>
            <a:r>
              <a:rPr lang="en-US" sz="3200" b="1" dirty="0" smtClean="0"/>
              <a:t>An Assistant</a:t>
            </a:r>
          </a:p>
          <a:p>
            <a:r>
              <a:rPr lang="en-US" sz="3200" b="1" dirty="0" smtClean="0"/>
              <a:t>A Social Platform</a:t>
            </a:r>
            <a:endParaRPr lang="en-US" sz="24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276" y="420414"/>
            <a:ext cx="2799222" cy="429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301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ctrTitle"/>
          </p:nvPr>
        </p:nvSpPr>
        <p:spPr>
          <a:xfrm>
            <a:off x="1012799" y="2497750"/>
            <a:ext cx="5892497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Goals and Objectives</a:t>
            </a:r>
            <a:endParaRPr dirty="0"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1012799" y="3678252"/>
            <a:ext cx="5499833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/>
              <a:t>Project at the end of FYP-II</a:t>
            </a:r>
            <a:endParaRPr sz="3000" dirty="0"/>
          </a:p>
        </p:txBody>
      </p:sp>
      <p:sp>
        <p:nvSpPr>
          <p:cNvPr id="72" name="Google Shape;72;p14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2</a:t>
            </a:r>
            <a:r>
              <a:rPr lang="en" sz="9600" b="1" dirty="0" smtClean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302956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2800" y="2469297"/>
            <a:ext cx="4950000" cy="1159800"/>
          </a:xfrm>
        </p:spPr>
        <p:txBody>
          <a:bodyPr/>
          <a:lstStyle/>
          <a:p>
            <a:r>
              <a:rPr lang="en-US" dirty="0" smtClean="0"/>
              <a:t>Faculty Feedback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2800" y="3629097"/>
            <a:ext cx="4950000" cy="7848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Simple grammatical and diagrammatical errors in report</a:t>
            </a:r>
            <a:endParaRPr lang="en-US" dirty="0"/>
          </a:p>
        </p:txBody>
      </p:sp>
      <p:sp>
        <p:nvSpPr>
          <p:cNvPr id="4" name="Google Shape;72;p14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3</a:t>
            </a:r>
            <a:r>
              <a:rPr lang="en" sz="9600" b="1" dirty="0" smtClean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506394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00" y="3139100"/>
            <a:ext cx="4950000" cy="1159800"/>
          </a:xfrm>
        </p:spPr>
        <p:txBody>
          <a:bodyPr/>
          <a:lstStyle/>
          <a:p>
            <a:r>
              <a:rPr lang="en-US" dirty="0" smtClean="0"/>
              <a:t>FYP-1 Recap</a:t>
            </a:r>
            <a:endParaRPr lang="en-US" dirty="0"/>
          </a:p>
        </p:txBody>
      </p:sp>
      <p:sp>
        <p:nvSpPr>
          <p:cNvPr id="4" name="Google Shape;72;p14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4</a:t>
            </a:r>
            <a:r>
              <a:rPr lang="en" sz="9600" b="1" dirty="0" smtClean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787815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2351" y="622638"/>
            <a:ext cx="4445000" cy="784800"/>
          </a:xfrm>
        </p:spPr>
        <p:txBody>
          <a:bodyPr/>
          <a:lstStyle/>
          <a:p>
            <a:pPr marL="101600" indent="0"/>
            <a:r>
              <a:rPr lang="en-US" sz="3200" b="1" dirty="0" smtClean="0"/>
              <a:t>LSTM Bot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469" y="1289050"/>
            <a:ext cx="5983374" cy="331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08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2800" y="188726"/>
            <a:ext cx="4950000" cy="1159800"/>
          </a:xfrm>
        </p:spPr>
        <p:txBody>
          <a:bodyPr/>
          <a:lstStyle/>
          <a:p>
            <a:r>
              <a:rPr lang="en-US" sz="3200" dirty="0"/>
              <a:t>RASA Bot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 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31" y="1348526"/>
            <a:ext cx="6532368" cy="332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762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ctrTitle"/>
          </p:nvPr>
        </p:nvSpPr>
        <p:spPr>
          <a:xfrm>
            <a:off x="1012800" y="3196250"/>
            <a:ext cx="5440552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F</a:t>
            </a:r>
            <a:r>
              <a:rPr lang="en-US" sz="3200" dirty="0" smtClean="0"/>
              <a:t>Y</a:t>
            </a:r>
            <a:r>
              <a:rPr lang="en" sz="3200" dirty="0" smtClean="0"/>
              <a:t>P-II Use Cases</a:t>
            </a:r>
            <a:endParaRPr sz="3200" dirty="0"/>
          </a:p>
        </p:txBody>
      </p:sp>
      <p:sp>
        <p:nvSpPr>
          <p:cNvPr id="72" name="Google Shape;72;p14"/>
          <p:cNvSpPr txBox="1"/>
          <p:nvPr/>
        </p:nvSpPr>
        <p:spPr>
          <a:xfrm>
            <a:off x="6219050" y="337750"/>
            <a:ext cx="22320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5</a:t>
            </a:r>
            <a:r>
              <a:rPr lang="en" sz="9600" b="1" dirty="0" smtClean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 sz="9600" b="1" dirty="0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12800" y="3031150"/>
            <a:ext cx="70257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latin typeface="Work Sans" panose="020B0604020202020204" charset="0"/>
              </a:rPr>
              <a:t>Iteration Three Work Done</a:t>
            </a:r>
            <a:endParaRPr lang="en-US" sz="3600" b="1" dirty="0">
              <a:latin typeface="Work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75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acquenet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997</TotalTime>
  <Words>162</Words>
  <Application>Microsoft Office PowerPoint</Application>
  <PresentationFormat>On-screen Show (16:9)</PresentationFormat>
  <Paragraphs>74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Work Sans Light</vt:lpstr>
      <vt:lpstr>Arial</vt:lpstr>
      <vt:lpstr>Work Sans</vt:lpstr>
      <vt:lpstr>Jacquenetta template</vt:lpstr>
      <vt:lpstr>Pakalo Artificially Intelligent Cooking Assistant  FYP-II Pre-Job Fair Evaluation  Abid Waqar  i16-0229 Mashood Ur Rehman i16-0063  Supervisor Nauraiz Mushtaq i16-0106  Dr. Omer Beg</vt:lpstr>
      <vt:lpstr>Project Overview</vt:lpstr>
      <vt:lpstr>PowerPoint Presentation</vt:lpstr>
      <vt:lpstr>Goals and Objectives</vt:lpstr>
      <vt:lpstr>Faculty Feedback</vt:lpstr>
      <vt:lpstr>FYP-1 Recap</vt:lpstr>
      <vt:lpstr>PowerPoint Presentation</vt:lpstr>
      <vt:lpstr>RASA Bot</vt:lpstr>
      <vt:lpstr>FYP-II Use Cases</vt:lpstr>
      <vt:lpstr>PowerPoint Presentation</vt:lpstr>
      <vt:lpstr>Next Steps</vt:lpstr>
      <vt:lpstr>Tasks &amp; Challanges</vt:lpstr>
      <vt:lpstr>Demo &amp; Implementation Details</vt:lpstr>
      <vt:lpstr>Thank you!</vt:lpstr>
      <vt:lpstr>Our Timeline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Pakalo Artificially Intelligent Cooking Assistant  Final Year Project Proposal  Abid Waqar     i16-0229 Mashood Ur Rehman  i16-0063 Nauraiz Mushtaq   i16-0106</dc:title>
  <dc:creator>Mashood Ur Rehman</dc:creator>
  <cp:lastModifiedBy>Abid Waqar</cp:lastModifiedBy>
  <cp:revision>107</cp:revision>
  <dcterms:modified xsi:type="dcterms:W3CDTF">2020-03-06T13:08:35Z</dcterms:modified>
</cp:coreProperties>
</file>